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0"/>
    <p:restoredTop sz="94672"/>
  </p:normalViewPr>
  <p:slideViewPr>
    <p:cSldViewPr snapToGrid="0">
      <p:cViewPr>
        <p:scale>
          <a:sx n="90" d="100"/>
          <a:sy n="90" d="100"/>
        </p:scale>
        <p:origin x="1864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6D1F2-6A08-8F4F-9712-5056461E44DE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32E65-F089-8549-9FAA-02ADAB807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5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32E65-F089-8549-9FAA-02ADAB8071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2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B9D2C-1F50-A115-C02A-0D1E3672F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FD6F94-0E0F-B2AA-F9E2-5D5EB1D218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D33D5-4765-2F3F-2CFE-FFF89E825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8802A-7885-B7EB-A0D4-DD3062C35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CCBD8-FCBA-D712-D7D9-E3ECB3A5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3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4194E-4F60-F022-9C40-BEB3EA55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3A5D4-5EFC-92E9-4AD1-B39E4BADC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63237-4E2C-26C5-CD39-EB117EC0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F7F8E-1F3D-74C5-A9EC-AE1A2D8F8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FC201-EC31-81D7-FFAD-2ECDA9447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377DC-CDBD-259B-852D-25D14B0CD3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677838-BBCA-5C6B-46A3-070C50421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0918E-1AE1-8396-E0C6-73A247328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7A16F-6094-18EC-E56D-FD886378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FDF31-ABB3-75BE-897B-B30A385C3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8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9E934-CECD-913F-8768-5E4560DDF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CB53B-586A-1A70-760E-3C5EF6691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E3CAC-2C8B-244C-A1CA-A8EF4DE67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3B832-6ACA-9A09-338B-ACA7822F5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8E1CC-C242-D6BE-7CB9-AB4B19FC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1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B5BBE-7563-FB09-3D85-969264B72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666DA-93D7-2B60-9379-FD5821769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1E516-ABB5-1595-DE08-4564115BD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DB011-2B89-C2E4-BB1E-831EEBAE9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F1D08-37E6-296A-8D84-694A141A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6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B5AA1-E5F7-0C1A-47B9-0887CDCEC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974FE-D925-D2FA-C588-A783F156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3D7048-EDF6-1F81-CA49-11C83296A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1922B-FE68-88EE-FCC4-784DC7A72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969DA-289F-0AFC-92C6-3DB6E13D0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E51DCE-2117-5BAF-1E7F-9F50ABFBB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5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7B048-94AC-5CBC-B04D-99FBDD8A8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90434-41C2-9C2E-8317-02D23E18D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46A731-305D-5963-497B-0265684B3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23E1CF-17C1-F611-B411-F8046B97D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1B0C8A-3B8F-C43B-4DDB-17126EA06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EF21F2-8BE0-D01D-5DC3-9CC529347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A984A6-42FE-0C55-FE71-4A124D7D5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9B6B58-099C-E545-D48C-2EB0F1469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9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84EB1-EED5-5091-1BB7-9418CDF61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CBEF6D-E792-97D7-A795-9CDC2AAEF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9D5461-5A24-8A44-0F06-245DF8EF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16174-7A19-0BCD-5A19-FC85D250F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6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36F55A-4381-8098-C1C3-56ECE95A9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44AABE-D767-1F5A-AC81-5821160D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1930C-AA88-A131-0D6B-9AEA2DDE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4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0E6E-8E6A-1455-2036-A4CBACA1A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38ABB-A608-B8A2-4F91-8B6C292BC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05169-47CF-59A4-B6E1-9ABC09E1A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1D093-633D-050B-305C-0A9F274B3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DDB72-BBC3-0308-2AE9-9CF43380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3DBC0-8C17-BD64-F561-9F287EEC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3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99745-76CE-1FC4-E6A5-D116B34DC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69AA19-E60A-BB8A-7306-D2B86C50A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27836-157A-AC50-B8D7-14A01D547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6236E-0EE8-49E2-8ADC-FF5609C4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811A0-EDDA-365C-48EA-703E0D423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AAA2D-B525-0094-BC81-2F4120D7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50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8BAA62-8437-CE44-068C-27FABD606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F921A-0C4A-A039-1B93-8CAF9EA2A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642E3-1627-113A-AF07-1948EF750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43CD70-F91D-7044-A50A-E29D6994F288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F9837-1F69-A010-DEF8-BC37C0B3A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9939B-1770-ABBD-5EC0-4471B7E4F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496988-CB8B-5045-9593-8859E5A2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2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in front of a church&#10;&#10;AI-generated content may be incorrect.">
            <a:extLst>
              <a:ext uri="{FF2B5EF4-FFF2-40B4-BE49-F238E27FC236}">
                <a16:creationId xmlns:a16="http://schemas.microsoft.com/office/drawing/2014/main" id="{D73B5FEE-6B3C-E916-6967-BD7D9FA82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714364-449F-5648-0186-FEEC8461BA23}"/>
              </a:ext>
            </a:extLst>
          </p:cNvPr>
          <p:cNvSpPr txBox="1"/>
          <p:nvPr/>
        </p:nvSpPr>
        <p:spPr>
          <a:xfrm>
            <a:off x="249921" y="3669240"/>
            <a:ext cx="8883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Garamond" panose="02020404030301010803" pitchFamily="18" charset="0"/>
              </a:rPr>
              <a:t>Join us at _:__ PM on ________ ___, 2025</a:t>
            </a:r>
          </a:p>
          <a:p>
            <a:r>
              <a:rPr lang="en-US" sz="3600" dirty="0">
                <a:solidFill>
                  <a:schemeClr val="bg1"/>
                </a:solidFill>
                <a:latin typeface="Garamond" panose="02020404030301010803" pitchFamily="18" charset="0"/>
              </a:rPr>
              <a:t>at _________________ in _________, ___</a:t>
            </a:r>
          </a:p>
        </p:txBody>
      </p:sp>
    </p:spTree>
    <p:extLst>
      <p:ext uri="{BB962C8B-B14F-4D97-AF65-F5344CB8AC3E}">
        <p14:creationId xmlns:p14="http://schemas.microsoft.com/office/powerpoint/2010/main" val="2861353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Garamond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Kayla Doering</dc:creator>
  <cp:lastModifiedBy>Kayla Doering</cp:lastModifiedBy>
  <cp:revision>1</cp:revision>
  <dcterms:created xsi:type="dcterms:W3CDTF">2025-10-22T14:08:41Z</dcterms:created>
  <dcterms:modified xsi:type="dcterms:W3CDTF">2025-10-22T14:11:57Z</dcterms:modified>
</cp:coreProperties>
</file>